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18" autoAdjust="0"/>
    <p:restoredTop sz="95974" autoAdjust="0"/>
  </p:normalViewPr>
  <p:slideViewPr>
    <p:cSldViewPr snapToGrid="0">
      <p:cViewPr varScale="1">
        <p:scale>
          <a:sx n="103" d="100"/>
          <a:sy n="103" d="100"/>
        </p:scale>
        <p:origin x="90" y="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BA9A4-52BF-467B-B11C-36649457A6D1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FE218-A17E-4C4A-8CCE-DC5DDB5595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92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Arduino: https://csd-electronics.de/ICs/Mikrocontroller/Starterkits/Arduino/Arduino-Uno-R3::5389.html?pk_campaign=google_shopping&amp;pk_kwd=Arduino-Uno-R3&amp;gclid=CjwKCAiAjrarBhAWEiwA2qWdCODDtSlkYl_l8NBW2z_oZ-6qMr7Kokz06u8iKVRP0_bZECIicOMGehoCmmAQAvD_BwE </a:t>
            </a:r>
          </a:p>
          <a:p>
            <a:endParaRPr lang="de-DE" dirty="0"/>
          </a:p>
          <a:p>
            <a:r>
              <a:rPr lang="de-DE" dirty="0"/>
              <a:t>Knopf: https://www.thomann.de/de/doepfer_a_100_rotary_knob_black.htm?gad_source=1&amp;gclid=CjwKCAiAjrarBhAWEiwA2qWdCG-en7-RgXLXWhjXhDMJS_gTiBP1rZaah0MoJYbp-3ybAVNGj1yDERoC5qUQAvD_BwE </a:t>
            </a:r>
          </a:p>
          <a:p>
            <a:endParaRPr lang="de-DE" dirty="0"/>
          </a:p>
          <a:p>
            <a:r>
              <a:rPr lang="de-DE" dirty="0"/>
              <a:t>Gyroskop: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FE218-A17E-4C4A-8CCE-DC5DDB55955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061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Arduino: https://csd-electronics.de/ICs/Mikrocontroller/Starterkits/Arduino/Arduino-Uno-R3::5389.html?pk_campaign=google_shopping&amp;pk_kwd=Arduino-Uno-R3&amp;gclid=CjwKCAiAjrarBhAWEiwA2qWdCODDtSlkYl_l8NBW2z_oZ-6qMr7Kokz06u8iKVRP0_bZECIicOMGehoCmmAQAvD_BwE </a:t>
            </a:r>
          </a:p>
          <a:p>
            <a:endParaRPr lang="de-DE" dirty="0"/>
          </a:p>
          <a:p>
            <a:r>
              <a:rPr lang="de-DE" dirty="0"/>
              <a:t>Knopf: https://www.thomann.de/de/doepfer_a_100_rotary_knob_black.htm?gad_source=1&amp;gclid=CjwKCAiAjrarBhAWEiwA2qWdCG-en7-RgXLXWhjXhDMJS_gTiBP1rZaah0MoJYbp-3ybAVNGj1yDERoC5qUQAvD_BwE </a:t>
            </a:r>
          </a:p>
          <a:p>
            <a:endParaRPr lang="de-DE" dirty="0"/>
          </a:p>
          <a:p>
            <a:r>
              <a:rPr lang="de-DE" dirty="0"/>
              <a:t>Gyroskop: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FE218-A17E-4C4A-8CCE-DC5DDB55955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2BB90-6946-E7CA-1F04-01DF4A133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CD9B5E-F8B1-1346-9E06-0DB88100AF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706409-9A55-64DB-4155-FBC474F3C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FFBBC6-8601-C1A8-CA68-C0858A54A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0ECBB4-682E-1130-C7BA-953B7754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46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2A052-1DBA-C8A2-5AF1-7C3C8B47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49F1B0-D165-4EF9-9706-A0F5DF3DF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456802-9610-FA47-8EA2-DF369E5B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576F38-32F3-99AB-913D-2B91F9BF2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DC5160-E451-B5E5-7A7E-6ACF747C9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67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36F2CA7-5440-3E91-93A4-3C8FA2C38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75F9962-FC31-0B7F-1E05-1D3B167E2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3FF425-5F03-7C16-8670-2EF59345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C8E810-84B5-AD4B-60AD-0EAF310C6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6DEA05-5A5E-798A-2ADE-E6654FCF5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64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B0200E-1B5D-CF27-8AC4-F2FC982B2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A5BCF3-D5E9-0414-002C-470F7B9B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B50491-C1D3-99EC-3612-987825334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D0A42A-973F-6989-8EA5-2B30BDF46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892A99-C385-3DCA-4A2F-69C2343FD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05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B4F8A-86A5-ED67-AE59-3219C7663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EC2DC1-97CF-5B6A-238B-8FE5F96AF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C07D6B-2CCD-0975-E393-3336875D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962850-84F4-E65F-8482-6EAD5EE97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19F7A3-EE4D-70AB-23AC-13B08C4A3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6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6B53C-B6BA-8849-73C7-EF6AF3902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1DEB93-CA63-43B8-7968-0A1D991859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FF5F7D-ED55-AF16-7A55-3955F1126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082A9B-2D66-52BF-08A0-B94202E6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E213E4-1B6F-7F1A-E0F0-29307FFA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9F0DFA-93F1-6663-2773-A50FF4D55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050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700A88-43D2-A0B3-7592-ADDAD44C1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80F17B-A94E-DD8F-BD58-CA77786CF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E4E2F-D955-6627-F3E4-9EBD9AD67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23C11D-188F-6094-3B29-6DBDFB5A7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67F3E4-DC7E-7853-3AB1-4FF85C77BC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3035A72-DC20-833A-68D3-F5A7CE2C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8025B71-F790-76B1-91C1-E60D704D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D76F5C-F3A9-ABFC-9636-3625FA42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42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1D99DE-78DE-2E3E-1B07-647BDCFFE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D5B463-039A-C1A0-B648-137451812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DF9EA10-87E8-82B6-672B-C2B9CBFB1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8A281A5-F173-C76C-81FB-39D4740A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65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1F8AF30-40A4-F696-95F0-18C3F054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9999D5-5911-203B-7363-E1459C61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1562A6-7165-C9B5-E862-F553B122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3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CD5FD-53D5-5464-A27F-D9D0EC077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837D81-9DC7-026C-2C26-AEBA8FD99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6BE9AAA-4A78-B666-9901-AD6F3A3EA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FE39EB-1672-C21F-B402-E64F56908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6390D5-4D1F-C9DD-CD21-D5C390713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95623D-16D9-9419-B377-FEA2B9AAA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69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E666CC-91F0-0ED8-AE41-8FE04ADE7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077699D-8510-1CF8-9D2B-37D577FB33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1A938C-3D0D-5052-90A0-4265884CA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D8788F-D843-0AA5-1CC9-E7515DE14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520923-92B5-A6CC-9E54-2ACE3E0E5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8F3122-EFBA-57EF-50A3-E421606B6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092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34009C-28D0-AE3E-E655-AD43D5D91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5B3EA3-C07F-2F6A-1114-6BAF0AA62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1964D3-7BB5-2E07-9D82-BD384B0EF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F2F0-473F-41A1-A471-2F5DA991E9DE}" type="datetimeFigureOut">
              <a:rPr lang="de-DE" smtClean="0"/>
              <a:t>14.01.2024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A1C4A2-DA78-C52F-99AB-F6C4C1388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B62166-FB40-D2CF-FF86-5D3C7BDF0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F7F74-098E-467E-9AB0-469FDE43D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5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3C3AC09-756C-1EB7-997E-F4EA5C51D733}"/>
              </a:ext>
            </a:extLst>
          </p:cNvPr>
          <p:cNvSpPr txBox="1"/>
          <p:nvPr/>
        </p:nvSpPr>
        <p:spPr>
          <a:xfrm>
            <a:off x="2470298" y="170120"/>
            <a:ext cx="7251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Funktionaler Systementwurf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4F61233-5407-F488-B1C0-4D5FAA4932B1}"/>
              </a:ext>
            </a:extLst>
          </p:cNvPr>
          <p:cNvSpPr/>
          <p:nvPr/>
        </p:nvSpPr>
        <p:spPr>
          <a:xfrm>
            <a:off x="3991939" y="2008777"/>
            <a:ext cx="1818168" cy="9781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Arduino/DS1104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E52BEC0-306D-0A68-AB29-765546F2F745}"/>
              </a:ext>
            </a:extLst>
          </p:cNvPr>
          <p:cNvSpPr/>
          <p:nvPr/>
        </p:nvSpPr>
        <p:spPr>
          <a:xfrm>
            <a:off x="894907" y="3598949"/>
            <a:ext cx="1575391" cy="4997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Drehknopf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CAC5B5B-6872-BCE5-C619-35021152B648}"/>
              </a:ext>
            </a:extLst>
          </p:cNvPr>
          <p:cNvSpPr/>
          <p:nvPr/>
        </p:nvSpPr>
        <p:spPr>
          <a:xfrm>
            <a:off x="8177661" y="2206312"/>
            <a:ext cx="1429242" cy="5831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Motor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CE58D8B-A167-684A-3B51-794B8794DCF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470298" y="2986972"/>
            <a:ext cx="1521641" cy="86184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E59E4A5-45D4-D730-FCB3-D3FD1B648989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5810107" y="2497874"/>
            <a:ext cx="2367554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294F37B2-3AB2-2E81-0816-B2BBDC067EC4}"/>
              </a:ext>
            </a:extLst>
          </p:cNvPr>
          <p:cNvSpPr/>
          <p:nvPr/>
        </p:nvSpPr>
        <p:spPr>
          <a:xfrm>
            <a:off x="4113327" y="4710657"/>
            <a:ext cx="1575391" cy="4997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Gyroskop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B9A587A5-D4F5-D802-3618-36E5C574B2AD}"/>
              </a:ext>
            </a:extLst>
          </p:cNvPr>
          <p:cNvCxnSpPr>
            <a:cxnSpLocks/>
            <a:stCxn id="25" idx="3"/>
            <a:endCxn id="5" idx="1"/>
          </p:cNvCxnSpPr>
          <p:nvPr/>
        </p:nvCxnSpPr>
        <p:spPr>
          <a:xfrm>
            <a:off x="2808162" y="2497873"/>
            <a:ext cx="1183777" cy="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F3555A85-7172-F600-119A-887B5407F307}"/>
              </a:ext>
            </a:extLst>
          </p:cNvPr>
          <p:cNvSpPr/>
          <p:nvPr/>
        </p:nvSpPr>
        <p:spPr>
          <a:xfrm>
            <a:off x="722946" y="2008775"/>
            <a:ext cx="2085216" cy="9781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MATLAB/Simulink</a:t>
            </a:r>
          </a:p>
        </p:txBody>
      </p: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34BDC62F-8B58-1A4F-BD1F-BFC93ECA2920}"/>
              </a:ext>
            </a:extLst>
          </p:cNvPr>
          <p:cNvCxnSpPr>
            <a:stCxn id="18" idx="0"/>
            <a:endCxn id="5" idx="2"/>
          </p:cNvCxnSpPr>
          <p:nvPr/>
        </p:nvCxnSpPr>
        <p:spPr>
          <a:xfrm flipV="1">
            <a:off x="4901023" y="2986972"/>
            <a:ext cx="0" cy="172368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A90DC22F-A5B6-C660-CA32-34CF6CEBB6DE}"/>
              </a:ext>
            </a:extLst>
          </p:cNvPr>
          <p:cNvSpPr/>
          <p:nvPr/>
        </p:nvSpPr>
        <p:spPr>
          <a:xfrm>
            <a:off x="8440220" y="4813443"/>
            <a:ext cx="2964094" cy="143324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/>
              <a:t>Legende</a:t>
            </a:r>
          </a:p>
          <a:p>
            <a:r>
              <a:rPr lang="de-DE" dirty="0"/>
              <a:t>Input</a:t>
            </a:r>
          </a:p>
          <a:p>
            <a:r>
              <a:rPr lang="de-DE" dirty="0"/>
              <a:t>Informationen</a:t>
            </a:r>
          </a:p>
          <a:p>
            <a:r>
              <a:rPr lang="de-DE" dirty="0"/>
              <a:t>Output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06433A3C-C8EE-811C-B9B7-A47915232E6E}"/>
              </a:ext>
            </a:extLst>
          </p:cNvPr>
          <p:cNvCxnSpPr>
            <a:cxnSpLocks/>
          </p:cNvCxnSpPr>
          <p:nvPr/>
        </p:nvCxnSpPr>
        <p:spPr>
          <a:xfrm>
            <a:off x="10042989" y="5352379"/>
            <a:ext cx="1236752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FBDFBE6E-F47D-8B35-DDF9-78784C76A472}"/>
              </a:ext>
            </a:extLst>
          </p:cNvPr>
          <p:cNvCxnSpPr>
            <a:cxnSpLocks/>
          </p:cNvCxnSpPr>
          <p:nvPr/>
        </p:nvCxnSpPr>
        <p:spPr>
          <a:xfrm>
            <a:off x="10042989" y="5643480"/>
            <a:ext cx="123675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Rechteck 56">
            <a:extLst>
              <a:ext uri="{FF2B5EF4-FFF2-40B4-BE49-F238E27FC236}">
                <a16:creationId xmlns:a16="http://schemas.microsoft.com/office/drawing/2014/main" id="{026E7BC6-21FC-6B9D-D6D5-EF5A45125540}"/>
              </a:ext>
            </a:extLst>
          </p:cNvPr>
          <p:cNvSpPr/>
          <p:nvPr/>
        </p:nvSpPr>
        <p:spPr>
          <a:xfrm>
            <a:off x="7864130" y="3598949"/>
            <a:ext cx="2056304" cy="4997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Referenzmesser</a:t>
            </a:r>
          </a:p>
        </p:txBody>
      </p: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A68A0D59-AE8D-E2A3-257B-57C29E4A6345}"/>
              </a:ext>
            </a:extLst>
          </p:cNvPr>
          <p:cNvCxnSpPr>
            <a:cxnSpLocks/>
            <a:stCxn id="7" idx="2"/>
            <a:endCxn id="57" idx="0"/>
          </p:cNvCxnSpPr>
          <p:nvPr/>
        </p:nvCxnSpPr>
        <p:spPr>
          <a:xfrm>
            <a:off x="8892282" y="2789435"/>
            <a:ext cx="0" cy="8095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D093DE5D-0A81-2639-EE10-2F2AF0BDDF19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5810107" y="2986972"/>
            <a:ext cx="2054023" cy="86184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671A5590-0840-7575-6EA2-086CFA455A3F}"/>
              </a:ext>
            </a:extLst>
          </p:cNvPr>
          <p:cNvCxnSpPr>
            <a:cxnSpLocks/>
          </p:cNvCxnSpPr>
          <p:nvPr/>
        </p:nvCxnSpPr>
        <p:spPr>
          <a:xfrm>
            <a:off x="10042989" y="5996226"/>
            <a:ext cx="123675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460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3C3AC09-756C-1EB7-997E-F4EA5C51D733}"/>
              </a:ext>
            </a:extLst>
          </p:cNvPr>
          <p:cNvSpPr txBox="1"/>
          <p:nvPr/>
        </p:nvSpPr>
        <p:spPr>
          <a:xfrm>
            <a:off x="2470298" y="170120"/>
            <a:ext cx="7251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Technischer Systementwurf-1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AF03EF1-166A-BA2C-B3B5-7E25070D365F}"/>
              </a:ext>
            </a:extLst>
          </p:cNvPr>
          <p:cNvSpPr/>
          <p:nvPr/>
        </p:nvSpPr>
        <p:spPr>
          <a:xfrm>
            <a:off x="4397339" y="2599362"/>
            <a:ext cx="2514264" cy="31266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Arduino/DS1104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AE39FF2-8DC6-A732-0B09-392257D24EF4}"/>
              </a:ext>
            </a:extLst>
          </p:cNvPr>
          <p:cNvSpPr/>
          <p:nvPr/>
        </p:nvSpPr>
        <p:spPr>
          <a:xfrm>
            <a:off x="1903912" y="3960590"/>
            <a:ext cx="965134" cy="4006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Potentiometer</a:t>
            </a:r>
            <a:endParaRPr lang="de-DE" sz="24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8923143-C6DA-9FDA-7CAA-08443C597350}"/>
              </a:ext>
            </a:extLst>
          </p:cNvPr>
          <p:cNvSpPr/>
          <p:nvPr/>
        </p:nvSpPr>
        <p:spPr>
          <a:xfrm>
            <a:off x="8402303" y="3966674"/>
            <a:ext cx="1543943" cy="10716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Motorsteuerung</a:t>
            </a:r>
            <a:endParaRPr lang="de-DE" sz="24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C229807-F74E-FE8C-774D-C96F9C921284}"/>
              </a:ext>
            </a:extLst>
          </p:cNvPr>
          <p:cNvSpPr/>
          <p:nvPr/>
        </p:nvSpPr>
        <p:spPr>
          <a:xfrm>
            <a:off x="8428923" y="2547238"/>
            <a:ext cx="1490700" cy="9399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Motor</a:t>
            </a:r>
            <a:endParaRPr lang="de-DE" sz="24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44ABAD-5F1B-5C12-650B-BAE9897F24C3}"/>
              </a:ext>
            </a:extLst>
          </p:cNvPr>
          <p:cNvSpPr/>
          <p:nvPr/>
        </p:nvSpPr>
        <p:spPr>
          <a:xfrm>
            <a:off x="4397338" y="3997294"/>
            <a:ext cx="389072" cy="3308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A0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38837A5-1B44-4CE6-2309-A1080B80D567}"/>
              </a:ext>
            </a:extLst>
          </p:cNvPr>
          <p:cNvSpPr/>
          <p:nvPr/>
        </p:nvSpPr>
        <p:spPr>
          <a:xfrm>
            <a:off x="4397338" y="2941398"/>
            <a:ext cx="389072" cy="330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5V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19A991F-67EB-322B-92BC-CCAABC941460}"/>
              </a:ext>
            </a:extLst>
          </p:cNvPr>
          <p:cNvSpPr/>
          <p:nvPr/>
        </p:nvSpPr>
        <p:spPr>
          <a:xfrm>
            <a:off x="4397339" y="3342806"/>
            <a:ext cx="389072" cy="33080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00" dirty="0"/>
              <a:t>GND</a:t>
            </a:r>
            <a:endParaRPr lang="de-DE" sz="500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587DBA1-C991-A900-7B7D-29E3927E071D}"/>
              </a:ext>
            </a:extLst>
          </p:cNvPr>
          <p:cNvSpPr/>
          <p:nvPr/>
        </p:nvSpPr>
        <p:spPr>
          <a:xfrm>
            <a:off x="6522531" y="4740205"/>
            <a:ext cx="389072" cy="33080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D11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750F1B5E-C7AA-F3FA-06C3-A507BF4291D4}"/>
              </a:ext>
            </a:extLst>
          </p:cNvPr>
          <p:cNvSpPr/>
          <p:nvPr/>
        </p:nvSpPr>
        <p:spPr>
          <a:xfrm>
            <a:off x="6522531" y="5058704"/>
            <a:ext cx="389072" cy="33080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D10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22EA8F6-AE34-EC50-80BA-EEAA9B7C6946}"/>
              </a:ext>
            </a:extLst>
          </p:cNvPr>
          <p:cNvSpPr/>
          <p:nvPr/>
        </p:nvSpPr>
        <p:spPr>
          <a:xfrm>
            <a:off x="6522531" y="5390926"/>
            <a:ext cx="389072" cy="33080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D9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2E9C2F5E-17D5-2D6B-134F-95160E72FBB3}"/>
              </a:ext>
            </a:extLst>
          </p:cNvPr>
          <p:cNvCxnSpPr>
            <a:cxnSpLocks/>
            <a:stCxn id="1085" idx="1"/>
            <a:endCxn id="56" idx="3"/>
          </p:cNvCxnSpPr>
          <p:nvPr/>
        </p:nvCxnSpPr>
        <p:spPr>
          <a:xfrm rot="10800000" flipV="1">
            <a:off x="6911604" y="4333754"/>
            <a:ext cx="1490227" cy="571856"/>
          </a:xfrm>
          <a:prstGeom prst="bentConnector3">
            <a:avLst>
              <a:gd name="adj1" fmla="val 7704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Verbinder: gewinkelt 61">
            <a:extLst>
              <a:ext uri="{FF2B5EF4-FFF2-40B4-BE49-F238E27FC236}">
                <a16:creationId xmlns:a16="http://schemas.microsoft.com/office/drawing/2014/main" id="{0BEF7C4B-9ABA-0361-53F3-CF5DB8CBC041}"/>
              </a:ext>
            </a:extLst>
          </p:cNvPr>
          <p:cNvCxnSpPr>
            <a:cxnSpLocks/>
            <a:stCxn id="1088" idx="1"/>
            <a:endCxn id="57" idx="3"/>
          </p:cNvCxnSpPr>
          <p:nvPr/>
        </p:nvCxnSpPr>
        <p:spPr>
          <a:xfrm rot="10800000" flipV="1">
            <a:off x="6911603" y="4520881"/>
            <a:ext cx="1488628" cy="703227"/>
          </a:xfrm>
          <a:prstGeom prst="bentConnector3">
            <a:avLst>
              <a:gd name="adj1" fmla="val 6368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4" name="Verbinder: gewinkelt 1023">
            <a:extLst>
              <a:ext uri="{FF2B5EF4-FFF2-40B4-BE49-F238E27FC236}">
                <a16:creationId xmlns:a16="http://schemas.microsoft.com/office/drawing/2014/main" id="{E7D20170-BCB6-441A-6B57-0DD5329260FE}"/>
              </a:ext>
            </a:extLst>
          </p:cNvPr>
          <p:cNvCxnSpPr>
            <a:cxnSpLocks/>
            <a:stCxn id="1089" idx="1"/>
            <a:endCxn id="58" idx="3"/>
          </p:cNvCxnSpPr>
          <p:nvPr/>
        </p:nvCxnSpPr>
        <p:spPr>
          <a:xfrm rot="10800000" flipV="1">
            <a:off x="6911603" y="4712285"/>
            <a:ext cx="1493680" cy="844046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0" name="Gerader Verbinder 1029">
            <a:extLst>
              <a:ext uri="{FF2B5EF4-FFF2-40B4-BE49-F238E27FC236}">
                <a16:creationId xmlns:a16="http://schemas.microsoft.com/office/drawing/2014/main" id="{15C0FF5E-AD3D-F4D1-8462-12BB74DD75CA}"/>
              </a:ext>
            </a:extLst>
          </p:cNvPr>
          <p:cNvCxnSpPr>
            <a:cxnSpLocks/>
            <a:stCxn id="1079" idx="0"/>
            <a:endCxn id="1072" idx="2"/>
          </p:cNvCxnSpPr>
          <p:nvPr/>
        </p:nvCxnSpPr>
        <p:spPr>
          <a:xfrm flipV="1">
            <a:off x="8881895" y="3487154"/>
            <a:ext cx="0" cy="4734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2" name="Gerader Verbinder 1031">
            <a:extLst>
              <a:ext uri="{FF2B5EF4-FFF2-40B4-BE49-F238E27FC236}">
                <a16:creationId xmlns:a16="http://schemas.microsoft.com/office/drawing/2014/main" id="{3F42BCA4-327A-B594-EB61-7EF574D81C07}"/>
              </a:ext>
            </a:extLst>
          </p:cNvPr>
          <p:cNvCxnSpPr>
            <a:cxnSpLocks/>
            <a:stCxn id="1074" idx="2"/>
            <a:endCxn id="1080" idx="0"/>
          </p:cNvCxnSpPr>
          <p:nvPr/>
        </p:nvCxnSpPr>
        <p:spPr>
          <a:xfrm>
            <a:off x="9500470" y="3487154"/>
            <a:ext cx="7050" cy="4770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5" name="Rechteck 1034">
            <a:extLst>
              <a:ext uri="{FF2B5EF4-FFF2-40B4-BE49-F238E27FC236}">
                <a16:creationId xmlns:a16="http://schemas.microsoft.com/office/drawing/2014/main" id="{27E8A631-F54D-8F15-BC4E-E7F40DA299ED}"/>
              </a:ext>
            </a:extLst>
          </p:cNvPr>
          <p:cNvSpPr/>
          <p:nvPr/>
        </p:nvSpPr>
        <p:spPr>
          <a:xfrm>
            <a:off x="8593774" y="5517847"/>
            <a:ext cx="1161000" cy="33080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Netzteil</a:t>
            </a:r>
            <a:endParaRPr lang="de-DE" sz="2400" dirty="0"/>
          </a:p>
        </p:txBody>
      </p:sp>
      <p:sp>
        <p:nvSpPr>
          <p:cNvPr id="1064" name="Rechteck 1063">
            <a:extLst>
              <a:ext uri="{FF2B5EF4-FFF2-40B4-BE49-F238E27FC236}">
                <a16:creationId xmlns:a16="http://schemas.microsoft.com/office/drawing/2014/main" id="{97294AE8-FCA8-D927-7247-BF4CE815D166}"/>
              </a:ext>
            </a:extLst>
          </p:cNvPr>
          <p:cNvSpPr/>
          <p:nvPr/>
        </p:nvSpPr>
        <p:spPr>
          <a:xfrm>
            <a:off x="8647724" y="4804701"/>
            <a:ext cx="442465" cy="2336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12V</a:t>
            </a:r>
            <a:endParaRPr lang="de-DE" sz="2400" dirty="0"/>
          </a:p>
        </p:txBody>
      </p:sp>
      <p:sp>
        <p:nvSpPr>
          <p:cNvPr id="1065" name="Rechteck 1064">
            <a:extLst>
              <a:ext uri="{FF2B5EF4-FFF2-40B4-BE49-F238E27FC236}">
                <a16:creationId xmlns:a16="http://schemas.microsoft.com/office/drawing/2014/main" id="{68118B12-DAD4-999E-BCF3-C240156B7DA7}"/>
              </a:ext>
            </a:extLst>
          </p:cNvPr>
          <p:cNvSpPr/>
          <p:nvPr/>
        </p:nvSpPr>
        <p:spPr>
          <a:xfrm>
            <a:off x="9221546" y="4804701"/>
            <a:ext cx="442465" cy="233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GND</a:t>
            </a:r>
            <a:endParaRPr lang="de-DE" sz="2400" dirty="0"/>
          </a:p>
        </p:txBody>
      </p:sp>
      <p:cxnSp>
        <p:nvCxnSpPr>
          <p:cNvPr id="1067" name="Verbinder: gewinkelt 1066">
            <a:extLst>
              <a:ext uri="{FF2B5EF4-FFF2-40B4-BE49-F238E27FC236}">
                <a16:creationId xmlns:a16="http://schemas.microsoft.com/office/drawing/2014/main" id="{832E823A-1B21-DFF0-B893-8F20377AB326}"/>
              </a:ext>
            </a:extLst>
          </p:cNvPr>
          <p:cNvCxnSpPr>
            <a:stCxn id="1035" idx="0"/>
            <a:endCxn id="1064" idx="2"/>
          </p:cNvCxnSpPr>
          <p:nvPr/>
        </p:nvCxnSpPr>
        <p:spPr>
          <a:xfrm rot="16200000" flipV="1">
            <a:off x="8781856" y="5125428"/>
            <a:ext cx="479520" cy="305317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9" name="Verbinder: gewinkelt 1068">
            <a:extLst>
              <a:ext uri="{FF2B5EF4-FFF2-40B4-BE49-F238E27FC236}">
                <a16:creationId xmlns:a16="http://schemas.microsoft.com/office/drawing/2014/main" id="{E7142321-2051-72FC-7576-0C9A3825B8ED}"/>
              </a:ext>
            </a:extLst>
          </p:cNvPr>
          <p:cNvCxnSpPr>
            <a:stCxn id="1035" idx="0"/>
            <a:endCxn id="1065" idx="2"/>
          </p:cNvCxnSpPr>
          <p:nvPr/>
        </p:nvCxnSpPr>
        <p:spPr>
          <a:xfrm rot="5400000" flipH="1" flipV="1">
            <a:off x="9068766" y="5143835"/>
            <a:ext cx="479520" cy="26850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2" name="Rechteck 1071">
            <a:extLst>
              <a:ext uri="{FF2B5EF4-FFF2-40B4-BE49-F238E27FC236}">
                <a16:creationId xmlns:a16="http://schemas.microsoft.com/office/drawing/2014/main" id="{619D3521-66D2-6A06-E068-EF197DF2F5CE}"/>
              </a:ext>
            </a:extLst>
          </p:cNvPr>
          <p:cNvSpPr/>
          <p:nvPr/>
        </p:nvSpPr>
        <p:spPr>
          <a:xfrm>
            <a:off x="8660662" y="3253528"/>
            <a:ext cx="442465" cy="2336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12V</a:t>
            </a:r>
            <a:endParaRPr lang="de-DE" sz="2400" dirty="0"/>
          </a:p>
        </p:txBody>
      </p:sp>
      <p:sp>
        <p:nvSpPr>
          <p:cNvPr id="1074" name="Rechteck 1073">
            <a:extLst>
              <a:ext uri="{FF2B5EF4-FFF2-40B4-BE49-F238E27FC236}">
                <a16:creationId xmlns:a16="http://schemas.microsoft.com/office/drawing/2014/main" id="{C58DA125-71D1-A612-B0B1-BD9F3B2F9039}"/>
              </a:ext>
            </a:extLst>
          </p:cNvPr>
          <p:cNvSpPr/>
          <p:nvPr/>
        </p:nvSpPr>
        <p:spPr>
          <a:xfrm>
            <a:off x="9279237" y="3253528"/>
            <a:ext cx="442465" cy="233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GND</a:t>
            </a:r>
            <a:endParaRPr lang="de-DE" sz="2400" dirty="0"/>
          </a:p>
        </p:txBody>
      </p:sp>
      <p:sp>
        <p:nvSpPr>
          <p:cNvPr id="1079" name="Rechteck 1078">
            <a:extLst>
              <a:ext uri="{FF2B5EF4-FFF2-40B4-BE49-F238E27FC236}">
                <a16:creationId xmlns:a16="http://schemas.microsoft.com/office/drawing/2014/main" id="{36D7F2EA-5068-DD78-5950-D4FEE18402FA}"/>
              </a:ext>
            </a:extLst>
          </p:cNvPr>
          <p:cNvSpPr/>
          <p:nvPr/>
        </p:nvSpPr>
        <p:spPr>
          <a:xfrm>
            <a:off x="8660662" y="3960590"/>
            <a:ext cx="442465" cy="22056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12V</a:t>
            </a:r>
            <a:endParaRPr lang="de-DE" sz="2400" dirty="0"/>
          </a:p>
        </p:txBody>
      </p:sp>
      <p:sp>
        <p:nvSpPr>
          <p:cNvPr id="1080" name="Rechteck 1079">
            <a:extLst>
              <a:ext uri="{FF2B5EF4-FFF2-40B4-BE49-F238E27FC236}">
                <a16:creationId xmlns:a16="http://schemas.microsoft.com/office/drawing/2014/main" id="{19F33667-4326-7852-1BF6-BE6AF28D2B72}"/>
              </a:ext>
            </a:extLst>
          </p:cNvPr>
          <p:cNvSpPr/>
          <p:nvPr/>
        </p:nvSpPr>
        <p:spPr>
          <a:xfrm>
            <a:off x="9286287" y="3964195"/>
            <a:ext cx="442465" cy="23362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GND</a:t>
            </a:r>
            <a:endParaRPr lang="de-DE" sz="2400" dirty="0"/>
          </a:p>
        </p:txBody>
      </p:sp>
      <p:sp>
        <p:nvSpPr>
          <p:cNvPr id="1085" name="Rechteck 1084">
            <a:extLst>
              <a:ext uri="{FF2B5EF4-FFF2-40B4-BE49-F238E27FC236}">
                <a16:creationId xmlns:a16="http://schemas.microsoft.com/office/drawing/2014/main" id="{375698EF-CB7B-D0D1-7F46-E7A56EB58303}"/>
              </a:ext>
            </a:extLst>
          </p:cNvPr>
          <p:cNvSpPr/>
          <p:nvPr/>
        </p:nvSpPr>
        <p:spPr>
          <a:xfrm>
            <a:off x="8401830" y="4257707"/>
            <a:ext cx="308805" cy="1520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00" dirty="0">
                <a:solidFill>
                  <a:sysClr val="windowText" lastClr="000000"/>
                </a:solidFill>
              </a:rPr>
              <a:t>ENA</a:t>
            </a:r>
            <a:endParaRPr lang="de-DE" sz="1200" dirty="0">
              <a:solidFill>
                <a:sysClr val="windowText" lastClr="000000"/>
              </a:solidFill>
            </a:endParaRPr>
          </a:p>
        </p:txBody>
      </p:sp>
      <p:sp>
        <p:nvSpPr>
          <p:cNvPr id="1088" name="Rechteck 1087">
            <a:extLst>
              <a:ext uri="{FF2B5EF4-FFF2-40B4-BE49-F238E27FC236}">
                <a16:creationId xmlns:a16="http://schemas.microsoft.com/office/drawing/2014/main" id="{020D122D-1ED2-F7A0-BEDB-7C1E02F7DF72}"/>
              </a:ext>
            </a:extLst>
          </p:cNvPr>
          <p:cNvSpPr/>
          <p:nvPr/>
        </p:nvSpPr>
        <p:spPr>
          <a:xfrm>
            <a:off x="8400231" y="4444835"/>
            <a:ext cx="308805" cy="1520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00" dirty="0">
                <a:solidFill>
                  <a:sysClr val="windowText" lastClr="000000"/>
                </a:solidFill>
              </a:rPr>
              <a:t>IN1</a:t>
            </a:r>
            <a:endParaRPr lang="de-DE" sz="1200" dirty="0">
              <a:solidFill>
                <a:sysClr val="windowText" lastClr="000000"/>
              </a:solidFill>
            </a:endParaRPr>
          </a:p>
        </p:txBody>
      </p:sp>
      <p:sp>
        <p:nvSpPr>
          <p:cNvPr id="1089" name="Rechteck 1088">
            <a:extLst>
              <a:ext uri="{FF2B5EF4-FFF2-40B4-BE49-F238E27FC236}">
                <a16:creationId xmlns:a16="http://schemas.microsoft.com/office/drawing/2014/main" id="{3C6B0C73-C801-AB5E-EAAF-9074B6FB3F35}"/>
              </a:ext>
            </a:extLst>
          </p:cNvPr>
          <p:cNvSpPr/>
          <p:nvPr/>
        </p:nvSpPr>
        <p:spPr>
          <a:xfrm>
            <a:off x="8405283" y="4636238"/>
            <a:ext cx="308805" cy="1520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00" dirty="0">
                <a:solidFill>
                  <a:sysClr val="windowText" lastClr="000000"/>
                </a:solidFill>
              </a:rPr>
              <a:t>IN2</a:t>
            </a:r>
            <a:endParaRPr lang="de-DE" sz="1200" dirty="0">
              <a:solidFill>
                <a:sysClr val="windowText" lastClr="00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047D863-1A16-759A-77CC-7D1A61B58CC3}"/>
              </a:ext>
            </a:extLst>
          </p:cNvPr>
          <p:cNvSpPr/>
          <p:nvPr/>
        </p:nvSpPr>
        <p:spPr>
          <a:xfrm>
            <a:off x="1767418" y="1457090"/>
            <a:ext cx="1490700" cy="9399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Messaufbau</a:t>
            </a:r>
            <a:endParaRPr lang="de-DE" sz="24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73E23CB-D863-0445-7CE4-7D76B85AFFFD}"/>
              </a:ext>
            </a:extLst>
          </p:cNvPr>
          <p:cNvSpPr/>
          <p:nvPr/>
        </p:nvSpPr>
        <p:spPr>
          <a:xfrm>
            <a:off x="2869046" y="1616218"/>
            <a:ext cx="389072" cy="330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5V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D6B907F-4528-10E4-0E70-81C65A44575E}"/>
              </a:ext>
            </a:extLst>
          </p:cNvPr>
          <p:cNvSpPr/>
          <p:nvPr/>
        </p:nvSpPr>
        <p:spPr>
          <a:xfrm>
            <a:off x="2869046" y="2003940"/>
            <a:ext cx="389072" cy="33080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00" dirty="0"/>
              <a:t>GND</a:t>
            </a:r>
            <a:endParaRPr lang="de-DE" sz="500" dirty="0"/>
          </a:p>
        </p:txBody>
      </p:sp>
      <p:cxnSp>
        <p:nvCxnSpPr>
          <p:cNvPr id="37" name="Verbinder: gewinkelt 36">
            <a:extLst>
              <a:ext uri="{FF2B5EF4-FFF2-40B4-BE49-F238E27FC236}">
                <a16:creationId xmlns:a16="http://schemas.microsoft.com/office/drawing/2014/main" id="{FAB4052E-D5D0-56D6-6BBF-A171E528DFA4}"/>
              </a:ext>
            </a:extLst>
          </p:cNvPr>
          <p:cNvCxnSpPr>
            <a:stCxn id="33" idx="3"/>
            <a:endCxn id="13" idx="1"/>
          </p:cNvCxnSpPr>
          <p:nvPr/>
        </p:nvCxnSpPr>
        <p:spPr>
          <a:xfrm>
            <a:off x="3258118" y="1781623"/>
            <a:ext cx="1139220" cy="132518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winkelt 38">
            <a:extLst>
              <a:ext uri="{FF2B5EF4-FFF2-40B4-BE49-F238E27FC236}">
                <a16:creationId xmlns:a16="http://schemas.microsoft.com/office/drawing/2014/main" id="{7614B493-70E8-3E9A-90E8-6AAB8E75094E}"/>
              </a:ext>
            </a:extLst>
          </p:cNvPr>
          <p:cNvCxnSpPr>
            <a:stCxn id="35" idx="3"/>
            <a:endCxn id="14" idx="1"/>
          </p:cNvCxnSpPr>
          <p:nvPr/>
        </p:nvCxnSpPr>
        <p:spPr>
          <a:xfrm>
            <a:off x="3258118" y="2169345"/>
            <a:ext cx="1139221" cy="1338866"/>
          </a:xfrm>
          <a:prstGeom prst="bentConnector3">
            <a:avLst>
              <a:gd name="adj1" fmla="val 227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C6DAF2C8-D0AA-C777-4D70-A592EC8D3E7D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2869046" y="4160936"/>
            <a:ext cx="1528292" cy="1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B0998BFE-BC92-2ACF-76AF-A40D5D935E63}"/>
              </a:ext>
            </a:extLst>
          </p:cNvPr>
          <p:cNvSpPr/>
          <p:nvPr/>
        </p:nvSpPr>
        <p:spPr>
          <a:xfrm>
            <a:off x="8439895" y="2765978"/>
            <a:ext cx="499873" cy="33080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Hall-Sensor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64DF0E69-8AB2-6655-8069-8B0EE07D88F4}"/>
              </a:ext>
            </a:extLst>
          </p:cNvPr>
          <p:cNvSpPr/>
          <p:nvPr/>
        </p:nvSpPr>
        <p:spPr>
          <a:xfrm>
            <a:off x="6522531" y="2941398"/>
            <a:ext cx="389072" cy="33080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D3</a:t>
            </a:r>
          </a:p>
        </p:txBody>
      </p:sp>
      <p:cxnSp>
        <p:nvCxnSpPr>
          <p:cNvPr id="50" name="Verbinder: gewinkelt 49">
            <a:extLst>
              <a:ext uri="{FF2B5EF4-FFF2-40B4-BE49-F238E27FC236}">
                <a16:creationId xmlns:a16="http://schemas.microsoft.com/office/drawing/2014/main" id="{22B06359-2421-2EE0-4777-31BE675BCD2C}"/>
              </a:ext>
            </a:extLst>
          </p:cNvPr>
          <p:cNvCxnSpPr>
            <a:stCxn id="46" idx="1"/>
            <a:endCxn id="48" idx="3"/>
          </p:cNvCxnSpPr>
          <p:nvPr/>
        </p:nvCxnSpPr>
        <p:spPr>
          <a:xfrm rot="10800000" flipV="1">
            <a:off x="6911603" y="2931383"/>
            <a:ext cx="1528292" cy="1754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11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3C3AC09-756C-1EB7-997E-F4EA5C51D733}"/>
              </a:ext>
            </a:extLst>
          </p:cNvPr>
          <p:cNvSpPr txBox="1"/>
          <p:nvPr/>
        </p:nvSpPr>
        <p:spPr>
          <a:xfrm>
            <a:off x="2470298" y="170120"/>
            <a:ext cx="7251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Technischer Systementwurf-2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AF03EF1-166A-BA2C-B3B5-7E25070D365F}"/>
              </a:ext>
            </a:extLst>
          </p:cNvPr>
          <p:cNvSpPr/>
          <p:nvPr/>
        </p:nvSpPr>
        <p:spPr>
          <a:xfrm>
            <a:off x="4397339" y="2599362"/>
            <a:ext cx="2514264" cy="31266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Arduino/DS1104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38837A5-1B44-4CE6-2309-A1080B80D567}"/>
              </a:ext>
            </a:extLst>
          </p:cNvPr>
          <p:cNvSpPr/>
          <p:nvPr/>
        </p:nvSpPr>
        <p:spPr>
          <a:xfrm>
            <a:off x="4397338" y="2941398"/>
            <a:ext cx="389072" cy="330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5V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19A991F-67EB-322B-92BC-CCAABC941460}"/>
              </a:ext>
            </a:extLst>
          </p:cNvPr>
          <p:cNvSpPr/>
          <p:nvPr/>
        </p:nvSpPr>
        <p:spPr>
          <a:xfrm>
            <a:off x="4397339" y="3342806"/>
            <a:ext cx="389072" cy="33080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00" dirty="0"/>
              <a:t>GND</a:t>
            </a:r>
            <a:endParaRPr lang="de-DE" sz="500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14B11DB-ACA2-A255-DFE6-ADF69F6D6528}"/>
              </a:ext>
            </a:extLst>
          </p:cNvPr>
          <p:cNvSpPr/>
          <p:nvPr/>
        </p:nvSpPr>
        <p:spPr>
          <a:xfrm>
            <a:off x="4400207" y="4667251"/>
            <a:ext cx="389072" cy="33080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SCL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14C07EB-6BDC-5BCE-EC0D-ACB1C255A12E}"/>
              </a:ext>
            </a:extLst>
          </p:cNvPr>
          <p:cNvSpPr/>
          <p:nvPr/>
        </p:nvSpPr>
        <p:spPr>
          <a:xfrm>
            <a:off x="4400207" y="5026588"/>
            <a:ext cx="389072" cy="33080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SDA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74EB5B6D-02B5-A21D-7086-DA8BC45EA0E5}"/>
              </a:ext>
            </a:extLst>
          </p:cNvPr>
          <p:cNvGrpSpPr/>
          <p:nvPr/>
        </p:nvGrpSpPr>
        <p:grpSpPr>
          <a:xfrm>
            <a:off x="1782392" y="5128435"/>
            <a:ext cx="1309668" cy="491259"/>
            <a:chOff x="1271780" y="5296451"/>
            <a:chExt cx="1309668" cy="491259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96F80689-5BE2-033B-E617-2B1A3F4900E3}"/>
                </a:ext>
              </a:extLst>
            </p:cNvPr>
            <p:cNvSpPr/>
            <p:nvPr/>
          </p:nvSpPr>
          <p:spPr>
            <a:xfrm>
              <a:off x="1271780" y="5296451"/>
              <a:ext cx="1309667" cy="49125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Gyroskop</a:t>
              </a:r>
              <a:endParaRPr lang="de-DE" sz="2400" dirty="0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918B34B0-2B2E-E129-94BD-1794E8E3F8BD}"/>
                </a:ext>
              </a:extLst>
            </p:cNvPr>
            <p:cNvSpPr/>
            <p:nvPr/>
          </p:nvSpPr>
          <p:spPr>
            <a:xfrm>
              <a:off x="2272643" y="5324863"/>
              <a:ext cx="308805" cy="152093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dirty="0">
                  <a:solidFill>
                    <a:sysClr val="windowText" lastClr="000000"/>
                  </a:solidFill>
                </a:rPr>
                <a:t>SCL</a:t>
              </a:r>
              <a:endParaRPr lang="de-DE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8E0E1096-9365-AEC1-67A8-BE578BD28650}"/>
                </a:ext>
              </a:extLst>
            </p:cNvPr>
            <p:cNvSpPr/>
            <p:nvPr/>
          </p:nvSpPr>
          <p:spPr>
            <a:xfrm>
              <a:off x="2272643" y="5607204"/>
              <a:ext cx="308805" cy="152093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dirty="0">
                  <a:solidFill>
                    <a:sysClr val="windowText" lastClr="000000"/>
                  </a:solidFill>
                </a:rPr>
                <a:t>SDA</a:t>
              </a:r>
              <a:endParaRPr lang="de-DE" sz="1200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D7B190C0-B114-39DD-D635-E3718D191B3D}"/>
              </a:ext>
            </a:extLst>
          </p:cNvPr>
          <p:cNvCxnSpPr>
            <a:stCxn id="17" idx="3"/>
            <a:endCxn id="10" idx="1"/>
          </p:cNvCxnSpPr>
          <p:nvPr/>
        </p:nvCxnSpPr>
        <p:spPr>
          <a:xfrm flipV="1">
            <a:off x="3092060" y="5191993"/>
            <a:ext cx="1308147" cy="32324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6020A156-7923-0A44-F868-7F784BD5CD31}"/>
              </a:ext>
            </a:extLst>
          </p:cNvPr>
          <p:cNvCxnSpPr>
            <a:stCxn id="11" idx="3"/>
            <a:endCxn id="3" idx="1"/>
          </p:cNvCxnSpPr>
          <p:nvPr/>
        </p:nvCxnSpPr>
        <p:spPr>
          <a:xfrm flipV="1">
            <a:off x="3092060" y="4832656"/>
            <a:ext cx="1308147" cy="400238"/>
          </a:xfrm>
          <a:prstGeom prst="bentConnector3">
            <a:avLst>
              <a:gd name="adj1" fmla="val 3971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7047D863-1A16-759A-77CC-7D1A61B58CC3}"/>
              </a:ext>
            </a:extLst>
          </p:cNvPr>
          <p:cNvSpPr/>
          <p:nvPr/>
        </p:nvSpPr>
        <p:spPr>
          <a:xfrm>
            <a:off x="1767418" y="1457090"/>
            <a:ext cx="1490700" cy="9399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Messaufbau</a:t>
            </a:r>
            <a:endParaRPr lang="de-DE" sz="24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73E23CB-D863-0445-7CE4-7D76B85AFFFD}"/>
              </a:ext>
            </a:extLst>
          </p:cNvPr>
          <p:cNvSpPr/>
          <p:nvPr/>
        </p:nvSpPr>
        <p:spPr>
          <a:xfrm>
            <a:off x="2869046" y="1616218"/>
            <a:ext cx="389072" cy="330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5V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D6B907F-4528-10E4-0E70-81C65A44575E}"/>
              </a:ext>
            </a:extLst>
          </p:cNvPr>
          <p:cNvSpPr/>
          <p:nvPr/>
        </p:nvSpPr>
        <p:spPr>
          <a:xfrm>
            <a:off x="2869046" y="2003940"/>
            <a:ext cx="389072" cy="33080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00" dirty="0"/>
              <a:t>GND</a:t>
            </a:r>
            <a:endParaRPr lang="de-DE" sz="500" dirty="0"/>
          </a:p>
        </p:txBody>
      </p:sp>
      <p:cxnSp>
        <p:nvCxnSpPr>
          <p:cNvPr id="37" name="Verbinder: gewinkelt 36">
            <a:extLst>
              <a:ext uri="{FF2B5EF4-FFF2-40B4-BE49-F238E27FC236}">
                <a16:creationId xmlns:a16="http://schemas.microsoft.com/office/drawing/2014/main" id="{FAB4052E-D5D0-56D6-6BBF-A171E528DFA4}"/>
              </a:ext>
            </a:extLst>
          </p:cNvPr>
          <p:cNvCxnSpPr>
            <a:stCxn id="33" idx="3"/>
            <a:endCxn id="13" idx="1"/>
          </p:cNvCxnSpPr>
          <p:nvPr/>
        </p:nvCxnSpPr>
        <p:spPr>
          <a:xfrm>
            <a:off x="3258118" y="1781623"/>
            <a:ext cx="1139220" cy="132518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winkelt 38">
            <a:extLst>
              <a:ext uri="{FF2B5EF4-FFF2-40B4-BE49-F238E27FC236}">
                <a16:creationId xmlns:a16="http://schemas.microsoft.com/office/drawing/2014/main" id="{7614B493-70E8-3E9A-90E8-6AAB8E75094E}"/>
              </a:ext>
            </a:extLst>
          </p:cNvPr>
          <p:cNvCxnSpPr>
            <a:stCxn id="35" idx="3"/>
            <a:endCxn id="14" idx="1"/>
          </p:cNvCxnSpPr>
          <p:nvPr/>
        </p:nvCxnSpPr>
        <p:spPr>
          <a:xfrm>
            <a:off x="3258118" y="2169345"/>
            <a:ext cx="1139221" cy="1338866"/>
          </a:xfrm>
          <a:prstGeom prst="bentConnector3">
            <a:avLst>
              <a:gd name="adj1" fmla="val 227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55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Breitbild</PresentationFormat>
  <Paragraphs>61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engeln</dc:creator>
  <cp:lastModifiedBy>engeln</cp:lastModifiedBy>
  <cp:revision>12</cp:revision>
  <cp:lastPrinted>2023-12-27T09:15:50Z</cp:lastPrinted>
  <dcterms:created xsi:type="dcterms:W3CDTF">2023-12-05T07:17:49Z</dcterms:created>
  <dcterms:modified xsi:type="dcterms:W3CDTF">2024-01-14T12:44:56Z</dcterms:modified>
</cp:coreProperties>
</file>